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86"/>
  </p:normalViewPr>
  <p:slideViewPr>
    <p:cSldViewPr snapToGrid="0" snapToObjects="1">
      <p:cViewPr varScale="1">
        <p:scale>
          <a:sx n="90" d="100"/>
          <a:sy n="90" d="100"/>
        </p:scale>
        <p:origin x="232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B3341-F35C-8D40-A773-EEFC3E235D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3E0E61-40B1-BD4B-BF38-AD4D2043B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14ED5-6F0C-7D40-BBAE-6C8C87E170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7857E-4B47-DC41-A411-52E4434D1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80CA77-425F-CE44-A27B-0A587AF66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665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7DFBD-10C8-2A44-9034-2436E4D35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1AFA7E-F827-D34B-9101-01FE507CD3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5D2E39-4332-8143-9090-3AFD08476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9CE263-5C23-B34A-90A0-E3E1013A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36E1E-61A7-5049-ACB5-5ADF37924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4674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4D7BB1D-516A-234B-BB14-EEFD27E49D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0EBFA-0C44-514E-BAFF-0E1A52AA6D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14EAA-C2AC-BE40-84CE-FCDC14B1F9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F8A28-2BAB-DE49-A8B0-C3822412F4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9FB91-7B9E-474F-ABD7-14EB92AC3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631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B5E5D-B652-2746-9C49-897641BAA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63492-5314-5C49-86E9-AF236A9DB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673A3-4E29-314F-BC3F-EA4B484938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4139F3-9BBE-114C-AA09-E04084ACD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EC37F-E5F7-584B-9B95-A9EF538DD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012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70860-DD2F-0049-B06E-574782F821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BA78B-EE2B-DC47-BEBA-3E912FF9BE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1D02E8-D4F8-A74C-B8BC-721CA97292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D0A2B3-8D87-1D4F-BD4F-46E63C24E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34E3D8-0E70-6F4C-8129-DC654FE139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02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B1D0D-DCD9-FA45-A193-922E2BBE78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37FED1-7D8E-8A4F-A963-009F3DFB683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224264-3341-624E-BF45-68F9D72233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A394BC6-0F7E-4D43-9A75-6A0563A7C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50CE5B-8EEA-CC4F-B6F2-5EB0E3E21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E6F533-678F-794D-98E8-A76ACB2FA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8776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A8B12-ADE3-DA43-8553-30163DEC7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8A8FEA-F7A7-0F44-8290-D20900F7A8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41B299-FADC-F14D-AE32-BD51423E0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012259-2C63-7946-AE3D-BEEA9391C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902617-8F9F-CC40-B198-177002423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1A21BB-8DDD-0C45-B8EB-3373303C7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CF14C1-D367-274F-8C08-B87C1EE6C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A20E832-D2B1-6F4D-9BAF-F8A6A8BF2E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41799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859B6-2C1E-8941-A6D2-F995030166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75A679-54C2-3E44-ADA8-86EF9AA8F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C0D330-BD38-0444-A1BB-86D379CEAE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D5A61-7BDC-384E-B562-FA90AF852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166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C0F517E-303A-8947-AE84-1924429210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25B4B9-87F4-D347-A614-94556F1DB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93750B-480A-844E-836A-8579156CC8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1476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2C064-7B5C-3244-A7F5-1AC3885F1B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2CB4E5-C900-5249-802F-9F356AAD62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342FDD-0541-A741-AA21-5D5BC71F22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A66703-0DDC-814D-940D-F93CBC4E4D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A21A14-E51E-3D45-A3FF-AC79220BF1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8676E-9BA8-314D-8A4D-309B0FB8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166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74B5-833B-1440-8208-64A60E6AA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77C4FA-8D69-FE41-B00F-E4F80B57076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C26B88-9CF0-DD4D-8116-1F9DF4E5E6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7F43D-A2D6-6249-8EF8-5D7C6F61AF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C29EA1-2270-9443-A83F-3CD8C49B1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253DC4-64DF-2A46-8C41-8B3729755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1652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208824E-82D3-9A4E-844F-4F593B16D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4405AD-B63A-0840-A616-A868B1C06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D1097D-3832-0E4E-B8C3-43BECBEB1FE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47D8B2-F4FA-504B-BD29-D8433C9170A8}" type="datetimeFigureOut">
              <a:rPr lang="en-US" smtClean="0"/>
              <a:t>2/4/22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0041B1-9E68-E746-A2FA-E44543F6C54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002147-11C4-AE49-93D2-2FEC8418498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44CE4F-6794-0240-B7B4-289EA49A27C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963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5F88803-E985-9B45-925B-47441A04C7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109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7857D48-EF8E-9049-A435-9BAFA3480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7645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BB1C1F-8F35-7E47-9DD0-405A85F294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57681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405B581-2566-4149-AD2A-9EB0A876A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704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45BB868-04D4-CB40-8656-A43B937BC4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97990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0AB77C3-205E-6341-9D95-62D4DDBFA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406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0</Words>
  <Application>Microsoft Macintosh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 MAHESWAR</dc:creator>
  <cp:lastModifiedBy>D MAHESWAR</cp:lastModifiedBy>
  <cp:revision>1</cp:revision>
  <dcterms:created xsi:type="dcterms:W3CDTF">2022-02-04T09:20:04Z</dcterms:created>
  <dcterms:modified xsi:type="dcterms:W3CDTF">2022-02-04T09:22:31Z</dcterms:modified>
</cp:coreProperties>
</file>

<file path=docProps/thumbnail.jpeg>
</file>